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8" r:id="rId1"/>
  </p:sldMasterIdLst>
  <p:sldIdLst>
    <p:sldId id="257" r:id="rId2"/>
    <p:sldId id="261" r:id="rId3"/>
    <p:sldId id="258" r:id="rId4"/>
    <p:sldId id="263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64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8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93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5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0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112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3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99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2/9/2020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23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1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86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3" t="820" b="8271"/>
          <a:stretch/>
        </p:blipFill>
        <p:spPr>
          <a:xfrm>
            <a:off x="-231" y="10"/>
            <a:ext cx="12192000" cy="6862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082018"/>
            <a:ext cx="8991600" cy="195064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Women’s “Her”story Month Picket Sign/Poster Collage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Heather Kim 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Marlena McClain 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Tina Keshishian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288E-5E09-4DE4-99EF-4326D0387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110" y="315335"/>
            <a:ext cx="7729728" cy="1188720"/>
          </a:xfrm>
        </p:spPr>
        <p:txBody>
          <a:bodyPr/>
          <a:lstStyle/>
          <a:p>
            <a:r>
              <a:rPr lang="en-US" dirty="0"/>
              <a:t>Anticipatory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0BE99-0B4E-4399-B90B-51039AF2F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08" y="1777876"/>
            <a:ext cx="6451638" cy="4313435"/>
          </a:xfrm>
        </p:spPr>
        <p:txBody>
          <a:bodyPr/>
          <a:lstStyle/>
          <a:p>
            <a:r>
              <a:rPr lang="en-US" sz="2400" dirty="0"/>
              <a:t>Create a protest board</a:t>
            </a:r>
          </a:p>
          <a:p>
            <a:r>
              <a:rPr lang="en-US" sz="2400" dirty="0"/>
              <a:t>To create new ideas</a:t>
            </a:r>
          </a:p>
          <a:p>
            <a:r>
              <a:rPr lang="en-US" sz="2400" dirty="0"/>
              <a:t>Talk to each other about their ideas</a:t>
            </a:r>
          </a:p>
          <a:p>
            <a:r>
              <a:rPr lang="en-US" sz="2400" dirty="0"/>
              <a:t>Develop an idea which can be transformed in to digital media and create art digitally</a:t>
            </a:r>
          </a:p>
          <a:p>
            <a:endParaRPr lang="en-US" dirty="0"/>
          </a:p>
        </p:txBody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CF4D4D2-FE22-4093-8B64-B817153B9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8329" y="2168549"/>
            <a:ext cx="5315957" cy="39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537" y="-24027"/>
            <a:ext cx="12191979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749" y="24037"/>
            <a:ext cx="6316639" cy="73583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Art History Presentation</a:t>
            </a:r>
          </a:p>
        </p:txBody>
      </p:sp>
      <p:pic>
        <p:nvPicPr>
          <p:cNvPr id="23" name="Picture 22" descr="A picture containing woman, shirt, holding&#10;&#10;Description automatically generated">
            <a:extLst>
              <a:ext uri="{FF2B5EF4-FFF2-40B4-BE49-F238E27FC236}">
                <a16:creationId xmlns:a16="http://schemas.microsoft.com/office/drawing/2014/main" id="{8D66A7F8-611A-4C32-A8B4-49BFECDAA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33" y="903596"/>
            <a:ext cx="3196340" cy="1790560"/>
          </a:xfrm>
          <a:prstGeom prst="rect">
            <a:avLst/>
          </a:prstGeom>
        </p:spPr>
      </p:pic>
      <p:pic>
        <p:nvPicPr>
          <p:cNvPr id="25" name="Picture 24" descr="A picture containing screenshot, monitor, sitting, screen&#10;&#10;Description automatically generated">
            <a:extLst>
              <a:ext uri="{FF2B5EF4-FFF2-40B4-BE49-F238E27FC236}">
                <a16:creationId xmlns:a16="http://schemas.microsoft.com/office/drawing/2014/main" id="{8BCC0C39-9B83-430C-A082-CAEB52E76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09" y="837983"/>
            <a:ext cx="3196340" cy="1802675"/>
          </a:xfrm>
          <a:prstGeom prst="rect">
            <a:avLst/>
          </a:prstGeom>
        </p:spPr>
      </p:pic>
      <p:pic>
        <p:nvPicPr>
          <p:cNvPr id="27" name="Picture 26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id="{7F218324-273B-407C-BD7D-F12F47A120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0" y="2848407"/>
            <a:ext cx="3223527" cy="1809632"/>
          </a:xfrm>
          <a:prstGeom prst="rect">
            <a:avLst/>
          </a:prstGeom>
        </p:spPr>
      </p:pic>
      <p:pic>
        <p:nvPicPr>
          <p:cNvPr id="32" name="Picture 3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3C05164-4EF1-4D87-AB7A-11190F3723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8039"/>
            <a:ext cx="3686946" cy="2060999"/>
          </a:xfrm>
          <a:prstGeom prst="rect">
            <a:avLst/>
          </a:prstGeom>
        </p:spPr>
      </p:pic>
      <p:pic>
        <p:nvPicPr>
          <p:cNvPr id="34" name="Picture 3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D1BEB68-AF92-4D35-ACF0-323507008D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18" y="2806750"/>
            <a:ext cx="3255139" cy="1822721"/>
          </a:xfrm>
          <a:prstGeom prst="rect">
            <a:avLst/>
          </a:prstGeom>
        </p:spPr>
      </p:pic>
      <p:pic>
        <p:nvPicPr>
          <p:cNvPr id="36" name="Picture 3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DFEA3F9-A6EE-4979-8A15-E9CA6560C1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97" y="2835990"/>
            <a:ext cx="3255139" cy="1835138"/>
          </a:xfrm>
          <a:prstGeom prst="rect">
            <a:avLst/>
          </a:prstGeom>
        </p:spPr>
      </p:pic>
      <p:pic>
        <p:nvPicPr>
          <p:cNvPr id="38" name="Picture 3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A00BF2-CDEB-4DA1-AEE9-E571DCA8A7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4749244"/>
            <a:ext cx="3634775" cy="206099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0E7476F-C651-4EB7-8746-0CE107C3B532}"/>
              </a:ext>
            </a:extLst>
          </p:cNvPr>
          <p:cNvSpPr txBox="1"/>
          <p:nvPr/>
        </p:nvSpPr>
        <p:spPr>
          <a:xfrm>
            <a:off x="9400467" y="1272497"/>
            <a:ext cx="272426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History of empowering woman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Role of Woman in Important historic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woman are changing the perception of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 relation to the woman empowerment movements</a:t>
            </a:r>
          </a:p>
          <a:p>
            <a:endParaRPr lang="en-US" sz="1400" dirty="0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6E24F95-C3B7-4137-A2FF-D5DE51DF08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" y="991323"/>
            <a:ext cx="3249018" cy="1670924"/>
          </a:xfrm>
          <a:prstGeom prst="rect">
            <a:avLst/>
          </a:prstGeom>
        </p:spPr>
      </p:pic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566C709-F7DB-454D-B7DE-C8F1535513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06" y="4725525"/>
            <a:ext cx="3305051" cy="1835138"/>
          </a:xfrm>
          <a:prstGeom prst="rect">
            <a:avLst/>
          </a:prstGeom>
        </p:spPr>
      </p:pic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5555F31-94C9-4555-871E-151B38A159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08" y="4795563"/>
            <a:ext cx="3171234" cy="179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DF418-909A-4E73-9069-9BD1B209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6114"/>
            <a:ext cx="7729728" cy="1253526"/>
          </a:xfrm>
        </p:spPr>
        <p:txBody>
          <a:bodyPr/>
          <a:lstStyle/>
          <a:p>
            <a:r>
              <a:rPr lang="en-US" dirty="0"/>
              <a:t>Worksheet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E57A8-AB39-4ABA-9312-7BCD50DC9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369640"/>
            <a:ext cx="7729728" cy="5147274"/>
          </a:xfrm>
        </p:spPr>
        <p:txBody>
          <a:bodyPr>
            <a:normAutofit/>
          </a:bodyPr>
          <a:lstStyle/>
          <a:p>
            <a:pPr lvl="1"/>
            <a:endParaRPr lang="en-US" sz="14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E853BAE8-8AD8-41F9-A428-0DB9D851D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1" y="1810907"/>
            <a:ext cx="3600953" cy="47060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4F0C59-0BEB-4D02-B805-679C70640C5D}"/>
              </a:ext>
            </a:extLst>
          </p:cNvPr>
          <p:cNvSpPr txBox="1"/>
          <p:nvPr/>
        </p:nvSpPr>
        <p:spPr>
          <a:xfrm>
            <a:off x="6480313" y="2120348"/>
            <a:ext cx="518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Get students familiar with the photoshop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Asses how much the students already know</a:t>
            </a:r>
          </a:p>
        </p:txBody>
      </p:sp>
    </p:spTree>
    <p:extLst>
      <p:ext uri="{BB962C8B-B14F-4D97-AF65-F5344CB8AC3E}">
        <p14:creationId xmlns:p14="http://schemas.microsoft.com/office/powerpoint/2010/main" val="295354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8B93-A20C-437D-90B2-F37B9E887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528" y="568345"/>
            <a:ext cx="3851743" cy="15607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Instruction Sheet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BC6B0AC-77AC-43F4-B683-939CBB9AE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2528" y="2438399"/>
            <a:ext cx="3851743" cy="3661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Photoshop</a:t>
            </a:r>
          </a:p>
          <a:p>
            <a:r>
              <a:rPr lang="en-US" sz="2000" dirty="0"/>
              <a:t>Making layers</a:t>
            </a:r>
          </a:p>
          <a:p>
            <a:r>
              <a:rPr lang="en-US" sz="2000" dirty="0"/>
              <a:t>Cutting images that are part of another image</a:t>
            </a:r>
          </a:p>
          <a:p>
            <a:r>
              <a:rPr lang="en-US" sz="2000" dirty="0"/>
              <a:t>Adding text </a:t>
            </a:r>
          </a:p>
          <a:p>
            <a:r>
              <a:rPr lang="en-US" sz="2000" dirty="0"/>
              <a:t>Learning tool shortcuts with keyboard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89A69B-A125-45F7-A5E3-C7CCB8C57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7789"/>
            <a:ext cx="3597564" cy="4058269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8F9A49-B89D-4968-8FA6-B1AF84E8A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46" y="0"/>
            <a:ext cx="3499769" cy="4219001"/>
          </a:xfrm>
          <a:prstGeom prst="rect">
            <a:avLst/>
          </a:prstGeom>
        </p:spPr>
      </p:pic>
      <p:pic>
        <p:nvPicPr>
          <p:cNvPr id="11" name="Picture 10" descr="A picture containing bird, tree, flower&#10;&#10;Description automatically generated">
            <a:extLst>
              <a:ext uri="{FF2B5EF4-FFF2-40B4-BE49-F238E27FC236}">
                <a16:creationId xmlns:a16="http://schemas.microsoft.com/office/drawing/2014/main" id="{3D5AD723-4C61-44AB-8FE9-32975BF6F7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7" r="9269" b="34829"/>
          <a:stretch/>
        </p:blipFill>
        <p:spPr>
          <a:xfrm>
            <a:off x="-357674" y="3706021"/>
            <a:ext cx="4096920" cy="2394333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3CC207-EE02-4E67-98C5-CB0554B854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26" y="2728444"/>
            <a:ext cx="3053687" cy="384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2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7A1A6-4DC6-49E2-865B-BE5FFD75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019" y="107983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dirty="0"/>
              <a:t>Grade Sheet and Quiz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5E2B0-B642-4F77-B1B4-65EF71416FE7}"/>
              </a:ext>
            </a:extLst>
          </p:cNvPr>
          <p:cNvSpPr txBox="1"/>
          <p:nvPr/>
        </p:nvSpPr>
        <p:spPr>
          <a:xfrm>
            <a:off x="98474" y="1310838"/>
            <a:ext cx="14771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Grade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Creativity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Art Criticism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Quality of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Art Connection to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Effort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Art Production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209C8-BE67-4D6E-A785-75D8D16ABC7D}"/>
              </a:ext>
            </a:extLst>
          </p:cNvPr>
          <p:cNvSpPr txBox="1"/>
          <p:nvPr/>
        </p:nvSpPr>
        <p:spPr>
          <a:xfrm>
            <a:off x="6096000" y="1419564"/>
            <a:ext cx="5341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Photoshop skills that have been learned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Simple history test about what they have researched about</a:t>
            </a:r>
          </a:p>
          <a:p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8EC030-E3C7-42AE-9641-C0EAB7C30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56" y="1310838"/>
            <a:ext cx="4134427" cy="4963218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12CC47-7AF4-448C-9503-D350B325E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20" y="2690083"/>
            <a:ext cx="6413506" cy="395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1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F83BA-EAEE-4A87-BE2E-C7440C3D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0630"/>
            <a:ext cx="7714722" cy="653093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Plan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08A184-56E5-41DD-B090-C5E7863F4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252"/>
            <a:ext cx="7405292" cy="3101975"/>
          </a:xfrm>
        </p:spPr>
      </p:pic>
      <p:pic>
        <p:nvPicPr>
          <p:cNvPr id="7" name="Picture 6" descr="A screenshot of text&#10;&#10;Description automatically generated">
            <a:extLst>
              <a:ext uri="{FF2B5EF4-FFF2-40B4-BE49-F238E27FC236}">
                <a16:creationId xmlns:a16="http://schemas.microsoft.com/office/drawing/2014/main" id="{6B4702CE-8DAE-49AE-A0FD-B86CA6A71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73" y="3588352"/>
            <a:ext cx="7964527" cy="326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2676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0</TotalTime>
  <Words>153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Parcel</vt:lpstr>
      <vt:lpstr>Women’s “Her”story Month Picket Sign/Poster Collage  </vt:lpstr>
      <vt:lpstr>Anticipatory Activity</vt:lpstr>
      <vt:lpstr>Art History Presentation</vt:lpstr>
      <vt:lpstr>Worksheet</vt:lpstr>
      <vt:lpstr>Instruction Sheet</vt:lpstr>
      <vt:lpstr>Grade Sheet and Quiz</vt:lpstr>
      <vt:lpstr>Lesson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2020-02-04T07:28:29Z</dcterms:created>
  <dcterms:modified xsi:type="dcterms:W3CDTF">2020-02-10T02:05:17Z</dcterms:modified>
</cp:coreProperties>
</file>